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81" r:id="rId3"/>
    <p:sldId id="264" r:id="rId4"/>
    <p:sldId id="278" r:id="rId5"/>
    <p:sldId id="279" r:id="rId6"/>
    <p:sldId id="280" r:id="rId7"/>
    <p:sldId id="283" r:id="rId8"/>
    <p:sldId id="265" r:id="rId9"/>
    <p:sldId id="266" r:id="rId10"/>
    <p:sldId id="269" r:id="rId11"/>
    <p:sldId id="270" r:id="rId12"/>
    <p:sldId id="273" r:id="rId13"/>
    <p:sldId id="274" r:id="rId14"/>
    <p:sldId id="275" r:id="rId15"/>
    <p:sldId id="276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5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0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8T01:05:4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8T01:07:2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94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82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96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886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953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896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714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619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74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82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1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53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85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978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69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B211A-4F4B-4850-9050-111AE61B7CE6}" type="datetimeFigureOut">
              <a:rPr lang="zh-TW" altLang="en-US" smtClean="0"/>
              <a:t>2022/6/23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C5B47E2-4B6F-49B7-84D4-7751DE39DD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880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44B7BDA-6C11-A74A-CA0A-0AE91BBC0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422" y="640080"/>
            <a:ext cx="3734014" cy="3566160"/>
          </a:xfrm>
        </p:spPr>
        <p:txBody>
          <a:bodyPr anchor="t">
            <a:normAutofit/>
          </a:bodyPr>
          <a:lstStyle/>
          <a:p>
            <a:pPr algn="l"/>
            <a:r>
              <a:rPr lang="zh-TW" altLang="en-US" sz="5400" dirty="0"/>
              <a:t>我的同仁</a:t>
            </a:r>
            <a:r>
              <a:rPr lang="zh-TW" altLang="en-US" sz="2000" dirty="0"/>
              <a:t/>
            </a:r>
            <a:br>
              <a:rPr lang="zh-TW" altLang="en-US" sz="2000" dirty="0"/>
            </a:b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BADE91C3-99D8-6044-280D-9EEF97112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7" y="3221987"/>
            <a:ext cx="4217993" cy="2811168"/>
          </a:xfrm>
        </p:spPr>
        <p:txBody>
          <a:bodyPr>
            <a:noAutofit/>
          </a:bodyPr>
          <a:lstStyle/>
          <a:p>
            <a:pPr algn="l"/>
            <a:r>
              <a:rPr lang="zh-TW" altLang="en-US" sz="2800" dirty="0">
                <a:solidFill>
                  <a:schemeClr val="tx1"/>
                </a:solidFill>
              </a:rPr>
              <a:t>成員</a:t>
            </a:r>
            <a:r>
              <a:rPr lang="en-US" altLang="zh-TW" sz="28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altLang="zh-TW" sz="2800" dirty="0">
                <a:solidFill>
                  <a:schemeClr val="tx1"/>
                </a:solidFill>
              </a:rPr>
              <a:t>B0843013</a:t>
            </a:r>
            <a:r>
              <a:rPr lang="zh-TW" altLang="en-US" sz="2800" dirty="0" smtClean="0">
                <a:solidFill>
                  <a:schemeClr val="tx1"/>
                </a:solidFill>
              </a:rPr>
              <a:t>林伯隆</a:t>
            </a:r>
            <a:r>
              <a:rPr lang="en-US" altLang="zh-TW" sz="2800" dirty="0" smtClean="0">
                <a:solidFill>
                  <a:schemeClr val="tx1"/>
                </a:solidFill>
              </a:rPr>
              <a:t>B1043010</a:t>
            </a:r>
            <a:r>
              <a:rPr lang="zh-TW" altLang="en-US" sz="2800" dirty="0">
                <a:solidFill>
                  <a:schemeClr val="tx1"/>
                </a:solidFill>
              </a:rPr>
              <a:t>呂訢誠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algn="l"/>
            <a:r>
              <a:rPr lang="en-US" altLang="zh-TW" sz="2800" dirty="0">
                <a:solidFill>
                  <a:schemeClr val="tx1"/>
                </a:solidFill>
              </a:rPr>
              <a:t>B1043019</a:t>
            </a:r>
            <a:r>
              <a:rPr lang="zh-TW" altLang="en-US" sz="2800" dirty="0">
                <a:solidFill>
                  <a:schemeClr val="tx1"/>
                </a:solidFill>
              </a:rPr>
              <a:t>郭勁廷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algn="l"/>
            <a:r>
              <a:rPr lang="en-US" altLang="zh-TW" sz="2800" dirty="0">
                <a:solidFill>
                  <a:schemeClr val="tx1"/>
                </a:solidFill>
              </a:rPr>
              <a:t>B1043054</a:t>
            </a:r>
            <a:r>
              <a:rPr lang="zh-TW" altLang="en-US" sz="2800" dirty="0">
                <a:solidFill>
                  <a:schemeClr val="tx1"/>
                </a:solidFill>
              </a:rPr>
              <a:t>葉昀泓</a:t>
            </a:r>
          </a:p>
        </p:txBody>
      </p:sp>
      <p:pic>
        <p:nvPicPr>
          <p:cNvPr id="5" name="圖片 4" descr="一張含有 文字, 美工圖案 的圖片&#10;&#10;自動產生的描述">
            <a:extLst>
              <a:ext uri="{FF2B5EF4-FFF2-40B4-BE49-F238E27FC236}">
                <a16:creationId xmlns:a16="http://schemas.microsoft.com/office/drawing/2014/main" xmlns="" id="{392A5875-E0CF-5325-D801-166FA6380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9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05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選擇</a:t>
            </a:r>
            <a:r>
              <a:rPr lang="zh-TW" altLang="en-US" dirty="0"/>
              <a:t>角</a:t>
            </a:r>
            <a:r>
              <a:rPr lang="zh-TW" altLang="en-US" dirty="0" smtClean="0"/>
              <a:t>色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40" y="1691357"/>
            <a:ext cx="6867566" cy="5022264"/>
          </a:xfrm>
        </p:spPr>
      </p:pic>
    </p:spTree>
    <p:extLst>
      <p:ext uri="{BB962C8B-B14F-4D97-AF65-F5344CB8AC3E}">
        <p14:creationId xmlns:p14="http://schemas.microsoft.com/office/powerpoint/2010/main" val="23732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1447" y="681789"/>
            <a:ext cx="8596668" cy="1320800"/>
          </a:xfrm>
        </p:spPr>
        <p:txBody>
          <a:bodyPr/>
          <a:lstStyle/>
          <a:p>
            <a:pPr algn="ctr"/>
            <a:r>
              <a:rPr lang="zh-TW" altLang="en-US" dirty="0" smtClean="0"/>
              <a:t>獲取經驗值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19" y="1672194"/>
            <a:ext cx="6693760" cy="4432717"/>
          </a:xfr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19" y="6104910"/>
            <a:ext cx="6697951" cy="56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9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369" y="621632"/>
            <a:ext cx="8596668" cy="1320800"/>
          </a:xfrm>
        </p:spPr>
        <p:txBody>
          <a:bodyPr/>
          <a:lstStyle/>
          <a:p>
            <a:pPr algn="ctr"/>
            <a:r>
              <a:rPr lang="zh-TW" altLang="en-US" dirty="0" smtClean="0"/>
              <a:t>抓取</a:t>
            </a:r>
            <a:r>
              <a:rPr lang="zh-TW" altLang="en-US" dirty="0"/>
              <a:t>當下的</a:t>
            </a:r>
            <a:r>
              <a:rPr lang="en-US" altLang="zh-TW" dirty="0" smtClean="0"/>
              <a:t>textbox</a:t>
            </a:r>
            <a:r>
              <a:rPr lang="zh-TW" altLang="en-US" dirty="0" smtClean="0"/>
              <a:t>的內容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16" y="1763096"/>
            <a:ext cx="6722441" cy="5094904"/>
          </a:xfrm>
        </p:spPr>
      </p:pic>
    </p:spTree>
    <p:extLst>
      <p:ext uri="{BB962C8B-B14F-4D97-AF65-F5344CB8AC3E}">
        <p14:creationId xmlns:p14="http://schemas.microsoft.com/office/powerpoint/2010/main" val="368081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Boss</a:t>
            </a:r>
            <a:r>
              <a:rPr lang="zh-TW" altLang="en-US" dirty="0" smtClean="0"/>
              <a:t>關卡內容</a:t>
            </a:r>
            <a:r>
              <a:rPr lang="zh-TW" altLang="en-US" dirty="0"/>
              <a:t>設定</a:t>
            </a:r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03" y="2167460"/>
            <a:ext cx="7695084" cy="4233339"/>
          </a:xfrm>
        </p:spPr>
      </p:pic>
    </p:spTree>
    <p:extLst>
      <p:ext uri="{BB962C8B-B14F-4D97-AF65-F5344CB8AC3E}">
        <p14:creationId xmlns:p14="http://schemas.microsoft.com/office/powerpoint/2010/main" val="38627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我方</a:t>
            </a:r>
            <a:r>
              <a:rPr lang="zh-TW" altLang="en-US" dirty="0"/>
              <a:t>角</a:t>
            </a:r>
            <a:r>
              <a:rPr lang="zh-TW" altLang="en-US" dirty="0" smtClean="0"/>
              <a:t>色倒下顯示的內容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77" y="2113119"/>
            <a:ext cx="8587782" cy="3854543"/>
          </a:xfrm>
        </p:spPr>
      </p:pic>
    </p:spTree>
    <p:extLst>
      <p:ext uri="{BB962C8B-B14F-4D97-AF65-F5344CB8AC3E}">
        <p14:creationId xmlns:p14="http://schemas.microsoft.com/office/powerpoint/2010/main" val="18312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我方</a:t>
            </a:r>
            <a:r>
              <a:rPr lang="zh-TW" altLang="en-US" dirty="0"/>
              <a:t>角</a:t>
            </a:r>
            <a:r>
              <a:rPr lang="zh-TW" altLang="en-US" dirty="0" smtClean="0"/>
              <a:t>色與</a:t>
            </a:r>
            <a:r>
              <a:rPr lang="en-US" altLang="zh-TW" dirty="0" smtClean="0"/>
              <a:t>Boss</a:t>
            </a:r>
            <a:r>
              <a:rPr lang="zh-TW" altLang="en-US" dirty="0" smtClean="0"/>
              <a:t>閃躲機率</a:t>
            </a:r>
            <a:endParaRPr lang="zh-TW" altLang="en-US" dirty="0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1" y="2486593"/>
            <a:ext cx="8392696" cy="3229426"/>
          </a:xfrm>
        </p:spPr>
      </p:pic>
    </p:spTree>
    <p:extLst>
      <p:ext uri="{BB962C8B-B14F-4D97-AF65-F5344CB8AC3E}">
        <p14:creationId xmlns:p14="http://schemas.microsoft.com/office/powerpoint/2010/main" val="10879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分工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林伯隆</a:t>
            </a:r>
            <a:r>
              <a:rPr lang="en-US" altLang="zh-TW" dirty="0" smtClean="0"/>
              <a:t>-</a:t>
            </a:r>
            <a:r>
              <a:rPr lang="zh-TW" altLang="en-US" dirty="0" smtClean="0"/>
              <a:t>程式碼撰寫</a:t>
            </a:r>
            <a:r>
              <a:rPr lang="en-US" altLang="zh-TW" dirty="0" smtClean="0"/>
              <a:t>(</a:t>
            </a:r>
            <a:r>
              <a:rPr lang="zh-TW" altLang="en-US" dirty="0" smtClean="0"/>
              <a:t>介面設計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郭勁</a:t>
            </a:r>
            <a:r>
              <a:rPr lang="zh-TW" altLang="en-US" dirty="0" smtClean="0"/>
              <a:t>廷</a:t>
            </a:r>
            <a:r>
              <a:rPr lang="en-US" altLang="zh-TW" dirty="0" smtClean="0"/>
              <a:t>-</a:t>
            </a:r>
            <a:r>
              <a:rPr lang="zh-TW" altLang="en-US" dirty="0" smtClean="0"/>
              <a:t>程式碼撰寫</a:t>
            </a:r>
            <a:r>
              <a:rPr lang="en-US" altLang="zh-TW" dirty="0" smtClean="0"/>
              <a:t>(</a:t>
            </a:r>
            <a:r>
              <a:rPr lang="zh-TW" altLang="en-US" dirty="0" smtClean="0"/>
              <a:t>角色設定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葉昀</a:t>
            </a:r>
            <a:r>
              <a:rPr lang="zh-TW" altLang="en-US" dirty="0" smtClean="0"/>
              <a:t>泓</a:t>
            </a:r>
            <a:r>
              <a:rPr lang="en-US" altLang="zh-TW" dirty="0" smtClean="0"/>
              <a:t>-</a:t>
            </a:r>
            <a:r>
              <a:rPr lang="zh-TW" altLang="en-US" dirty="0" smtClean="0"/>
              <a:t>程式碼撰寫</a:t>
            </a:r>
            <a:r>
              <a:rPr lang="en-US" altLang="zh-TW" dirty="0" smtClean="0"/>
              <a:t>+</a:t>
            </a:r>
            <a:r>
              <a:rPr lang="en-US" altLang="zh-TW" dirty="0" err="1" smtClean="0"/>
              <a:t>ppt</a:t>
            </a:r>
            <a:endParaRPr lang="en-US" altLang="zh-TW" dirty="0"/>
          </a:p>
          <a:p>
            <a:r>
              <a:rPr lang="zh-TW" altLang="en-US" dirty="0"/>
              <a:t>呂訢</a:t>
            </a:r>
            <a:r>
              <a:rPr lang="zh-TW" altLang="en-US" dirty="0" smtClean="0"/>
              <a:t>誠</a:t>
            </a:r>
            <a:r>
              <a:rPr lang="en-US" altLang="zh-TW" dirty="0" smtClean="0"/>
              <a:t>-</a:t>
            </a:r>
            <a:r>
              <a:rPr lang="zh-TW" altLang="en-US" dirty="0" smtClean="0"/>
              <a:t>程式碼撰寫</a:t>
            </a:r>
            <a:r>
              <a:rPr lang="en-US" altLang="zh-TW" dirty="0" smtClean="0"/>
              <a:t>+</a:t>
            </a:r>
            <a:r>
              <a:rPr lang="en-US" altLang="zh-TW" dirty="0" err="1" smtClean="0"/>
              <a:t>ppt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18" y="1409404"/>
            <a:ext cx="4619625" cy="3200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569527" y="4754880"/>
            <a:ext cx="304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我</a:t>
            </a:r>
            <a:r>
              <a:rPr lang="zh-TW" altLang="en-US" dirty="0" smtClean="0"/>
              <a:t>是</a:t>
            </a:r>
            <a:r>
              <a:rPr lang="en-US" altLang="zh-TW" dirty="0" err="1" smtClean="0"/>
              <a:t>IG:Magic_chiwua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6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3285460" y="223284"/>
            <a:ext cx="1881963" cy="5422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點擊</a:t>
            </a:r>
            <a:r>
              <a:rPr lang="zh-TW" altLang="en-US" dirty="0" smtClean="0"/>
              <a:t>快篩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5" idx="2"/>
          </p:cNvCxnSpPr>
          <p:nvPr/>
        </p:nvCxnSpPr>
        <p:spPr>
          <a:xfrm>
            <a:off x="4226442" y="765544"/>
            <a:ext cx="10632" cy="69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3285460" y="1456660"/>
            <a:ext cx="1903227" cy="414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選擇</a:t>
            </a:r>
            <a:r>
              <a:rPr lang="zh-TW" altLang="en-US" dirty="0"/>
              <a:t>角色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3654051" y="3446276"/>
            <a:ext cx="1710073" cy="4439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進入</a:t>
            </a:r>
            <a:r>
              <a:rPr lang="zh-TW" altLang="en-US" dirty="0" smtClean="0"/>
              <a:t>到下一關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1316668" y="2562446"/>
            <a:ext cx="1903227" cy="414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提升等級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3159643" y="1871330"/>
            <a:ext cx="490866" cy="69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4478078" y="2562446"/>
            <a:ext cx="1903227" cy="414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打</a:t>
            </a:r>
            <a:r>
              <a:rPr lang="en-US" altLang="zh-TW" dirty="0" smtClean="0"/>
              <a:t>Boss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4866165" y="1871330"/>
            <a:ext cx="14179" cy="69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5575892" y="3446276"/>
            <a:ext cx="1710073" cy="44391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重打</a:t>
            </a:r>
            <a:r>
              <a:rPr lang="zh-TW" altLang="en-US" dirty="0" smtClean="0"/>
              <a:t>一次關卡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4720856" y="2977116"/>
            <a:ext cx="3544" cy="46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002077" y="2977116"/>
            <a:ext cx="3544" cy="46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4505545" y="3890187"/>
            <a:ext cx="3544" cy="46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20" idx="3"/>
            <a:endCxn id="16" idx="3"/>
          </p:cNvCxnSpPr>
          <p:nvPr/>
        </p:nvCxnSpPr>
        <p:spPr>
          <a:xfrm flipH="1" flipV="1">
            <a:off x="6381305" y="2769781"/>
            <a:ext cx="904660" cy="898451"/>
          </a:xfrm>
          <a:prstGeom prst="bentConnector3">
            <a:avLst>
              <a:gd name="adj1" fmla="val -25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237073" y="2977116"/>
            <a:ext cx="48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贏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085364" y="2977116"/>
            <a:ext cx="48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輸</a:t>
            </a:r>
            <a:endParaRPr lang="zh-TW" alt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3650509" y="4359347"/>
            <a:ext cx="1713615" cy="562047"/>
          </a:xfrm>
          <a:prstGeom prst="roundRect">
            <a:avLst/>
          </a:prstGeom>
          <a:ln cap="rnd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判斷遊戲關卡是否都過</a:t>
            </a:r>
            <a:endParaRPr lang="zh-TW" altLang="en-US" dirty="0"/>
          </a:p>
        </p:txBody>
      </p:sp>
      <p:cxnSp>
        <p:nvCxnSpPr>
          <p:cNvPr id="38" name="肘形接點 37"/>
          <p:cNvCxnSpPr>
            <a:stCxn id="41" idx="1"/>
            <a:endCxn id="16" idx="1"/>
          </p:cNvCxnSpPr>
          <p:nvPr/>
        </p:nvCxnSpPr>
        <p:spPr>
          <a:xfrm rot="10800000" flipH="1">
            <a:off x="3499880" y="2769781"/>
            <a:ext cx="978198" cy="2806842"/>
          </a:xfrm>
          <a:prstGeom prst="bentConnector3">
            <a:avLst>
              <a:gd name="adj1" fmla="val -233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 40"/>
          <p:cNvSpPr/>
          <p:nvPr/>
        </p:nvSpPr>
        <p:spPr>
          <a:xfrm>
            <a:off x="3499880" y="5332661"/>
            <a:ext cx="561757" cy="4879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否</a:t>
            </a:r>
            <a:endParaRPr lang="zh-TW" altLang="en-US" dirty="0"/>
          </a:p>
        </p:txBody>
      </p:sp>
      <p:cxnSp>
        <p:nvCxnSpPr>
          <p:cNvPr id="42" name="直線單箭頭接點 41"/>
          <p:cNvCxnSpPr/>
          <p:nvPr/>
        </p:nvCxnSpPr>
        <p:spPr>
          <a:xfrm>
            <a:off x="3780758" y="4921394"/>
            <a:ext cx="3544" cy="46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圓角矩形 42"/>
          <p:cNvSpPr/>
          <p:nvPr/>
        </p:nvSpPr>
        <p:spPr>
          <a:xfrm>
            <a:off x="4720856" y="5342400"/>
            <a:ext cx="561757" cy="4879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是</a:t>
            </a:r>
            <a:endParaRPr lang="zh-TW" altLang="en-US" dirty="0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4998190" y="4921394"/>
            <a:ext cx="3544" cy="46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4994646" y="5820584"/>
            <a:ext cx="3544" cy="46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圓角矩形 46"/>
          <p:cNvSpPr/>
          <p:nvPr/>
        </p:nvSpPr>
        <p:spPr>
          <a:xfrm>
            <a:off x="3903033" y="6285449"/>
            <a:ext cx="1713615" cy="5620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遊戲結束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08345" y="223284"/>
            <a:ext cx="2594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程式流程圖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2709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45432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9682" y="1354473"/>
            <a:ext cx="8596668" cy="3880773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一開始我們在玩我的同仁，發現這款</a:t>
            </a:r>
            <a:r>
              <a:rPr lang="en-US" altLang="zh-TW" sz="2800" dirty="0" smtClean="0"/>
              <a:t>RPG</a:t>
            </a:r>
            <a:r>
              <a:rPr lang="zh-TW" altLang="en-US" sz="2800" dirty="0" smtClean="0"/>
              <a:t>遊戲很刺激，只要一時不提升自己的等級就會被其他玩家打下來重練，然後就想要自己寫一個。</a:t>
            </a:r>
            <a:endParaRPr lang="zh-TW" altLang="en-US" sz="2800" dirty="0"/>
          </a:p>
        </p:txBody>
      </p:sp>
      <p:pic>
        <p:nvPicPr>
          <p:cNvPr id="4" name="圖片 3" descr="一張含有 文字, 天空, 監視器, 電視 的圖片&#10;&#10;自動產生的描述">
            <a:extLst>
              <a:ext uri="{FF2B5EF4-FFF2-40B4-BE49-F238E27FC236}">
                <a16:creationId xmlns:a16="http://schemas.microsoft.com/office/drawing/2014/main" xmlns="" id="{6B072AA1-ABF0-EB93-4BB1-55CC61EE6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33" y="3067050"/>
            <a:ext cx="47434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1">
            <a:extLst>
              <a:ext uri="{FF2B5EF4-FFF2-40B4-BE49-F238E27FC236}">
                <a16:creationId xmlns:a16="http://schemas.microsoft.com/office/drawing/2014/main" xmlns="" id="{88C9B83F-64CD-41C1-925F-A08801FFD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E1655065-0BD7-4422-BEC0-4401E99809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3">
              <a:extLst>
                <a:ext uri="{FF2B5EF4-FFF2-40B4-BE49-F238E27FC236}">
                  <a16:creationId xmlns:a16="http://schemas.microsoft.com/office/drawing/2014/main" xmlns="" id="{4DDD90AC-ABEC-4A76-9C9C-AD0A5F8FC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21A8AFEF-EC50-4C0B-9C64-814B76C820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xmlns="" id="{CAFAA800-E117-4357-84E4-56B63EA03E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DDFC9F4-3B45-402D-8AD7-60B3F08ED7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xmlns="" id="{F26A0854-FBE4-4587-B349-06BE192BD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54A9C4C6-FF7D-470E-BFCA-CE4F60A1F0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xmlns="" id="{B1721EA8-4871-45D4-B78F-AE805A30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E5763971-E3A3-45C6-9BA8-2E032C7A55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21">
              <a:extLst>
                <a:ext uri="{FF2B5EF4-FFF2-40B4-BE49-F238E27FC236}">
                  <a16:creationId xmlns:a16="http://schemas.microsoft.com/office/drawing/2014/main" xmlns="" id="{32752E94-0E01-4AF5-A43A-F2FAD8737C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圖片 6" descr="一張含有 狗, 橙色 的圖片&#10;&#10;自動產生的描述">
            <a:extLst>
              <a:ext uri="{FF2B5EF4-FFF2-40B4-BE49-F238E27FC236}">
                <a16:creationId xmlns:a16="http://schemas.microsoft.com/office/drawing/2014/main" xmlns="" id="{9BB6FF49-620E-82F4-5F09-9A0E3DB73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4325" b="4026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905FD92-9B96-5B46-B487-80D0A914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zh-TW" altLang="en-US" sz="4800" dirty="0"/>
              <a:t>遊戲介紹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F73E31-9BB1-1F46-549B-E5B05597F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803" y="2947894"/>
            <a:ext cx="4116234" cy="18220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我的同仁是一款</a:t>
            </a:r>
            <a:r>
              <a:rPr lang="en-US" altLang="zh-TW" sz="2800" dirty="0">
                <a:solidFill>
                  <a:schemeClr val="tx1"/>
                </a:solidFill>
              </a:rPr>
              <a:t>RPG(</a:t>
            </a:r>
            <a:r>
              <a:rPr lang="zh-TW" altLang="en-US" sz="2800" dirty="0">
                <a:solidFill>
                  <a:schemeClr val="tx1"/>
                </a:solidFill>
              </a:rPr>
              <a:t>角色扮演</a:t>
            </a:r>
            <a:r>
              <a:rPr lang="en-US" altLang="zh-TW" sz="2800" dirty="0">
                <a:solidFill>
                  <a:schemeClr val="tx1"/>
                </a:solidFill>
              </a:rPr>
              <a:t>)</a:t>
            </a:r>
            <a:r>
              <a:rPr lang="zh-TW" altLang="en-US" sz="2800" dirty="0">
                <a:solidFill>
                  <a:schemeClr val="tx1"/>
                </a:solidFill>
              </a:rPr>
              <a:t>遊戲，玩家藉由訓練角色提升等級，來擊倒</a:t>
            </a:r>
            <a:r>
              <a:rPr lang="en-US" altLang="zh-TW" sz="2800" dirty="0">
                <a:solidFill>
                  <a:schemeClr val="tx1"/>
                </a:solidFill>
              </a:rPr>
              <a:t>BOSS(?)</a:t>
            </a:r>
          </a:p>
        </p:txBody>
      </p:sp>
      <p:cxnSp>
        <p:nvCxnSpPr>
          <p:cNvPr id="42" name="Straight Connector 23">
            <a:extLst>
              <a:ext uri="{FF2B5EF4-FFF2-40B4-BE49-F238E27FC236}">
                <a16:creationId xmlns:a16="http://schemas.microsoft.com/office/drawing/2014/main" xmlns="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25">
            <a:extLst>
              <a:ext uri="{FF2B5EF4-FFF2-40B4-BE49-F238E27FC236}">
                <a16:creationId xmlns:a16="http://schemas.microsoft.com/office/drawing/2014/main" xmlns="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23">
            <a:extLst>
              <a:ext uri="{FF2B5EF4-FFF2-40B4-BE49-F238E27FC236}">
                <a16:creationId xmlns:a16="http://schemas.microsoft.com/office/drawing/2014/main" xmlns="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xmlns="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24">
            <a:extLst>
              <a:ext uri="{FF2B5EF4-FFF2-40B4-BE49-F238E27FC236}">
                <a16:creationId xmlns:a16="http://schemas.microsoft.com/office/drawing/2014/main" xmlns="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xmlns="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xmlns="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xmlns="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29">
            <a:extLst>
              <a:ext uri="{FF2B5EF4-FFF2-40B4-BE49-F238E27FC236}">
                <a16:creationId xmlns:a16="http://schemas.microsoft.com/office/drawing/2014/main" xmlns="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808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B45F373-4D4E-804F-66BD-7E8D0438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8" y="48144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7200" dirty="0"/>
              <a:t>遊玩方式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xmlns="" id="{39911139-C585-06EF-EAA6-EB105AEBB2A0}"/>
                  </a:ext>
                </a:extLst>
              </p14:cNvPr>
              <p14:cNvContentPartPr/>
              <p14:nvPr/>
            </p14:nvContentPartPr>
            <p14:xfrm>
              <a:off x="4043613" y="1855292"/>
              <a:ext cx="360" cy="216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39911139-C585-06EF-EAA6-EB105AEBB2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1373" y="1843052"/>
                <a:ext cx="24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xmlns="" id="{9C3FD11A-899F-86BC-2FE0-42E2B5554DA2}"/>
                  </a:ext>
                </a:extLst>
              </p14:cNvPr>
              <p14:cNvContentPartPr/>
              <p14:nvPr/>
            </p14:nvContentPartPr>
            <p14:xfrm>
              <a:off x="4958013" y="1941332"/>
              <a:ext cx="360" cy="36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C3FD11A-899F-86BC-2FE0-42E2B5554D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5773" y="1929092"/>
                <a:ext cx="24840" cy="248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18208E00-0F3A-C57B-E31E-D26EFE2C66B0}"/>
              </a:ext>
            </a:extLst>
          </p:cNvPr>
          <p:cNvSpPr/>
          <p:nvPr/>
        </p:nvSpPr>
        <p:spPr>
          <a:xfrm>
            <a:off x="772018" y="2671399"/>
            <a:ext cx="1743959" cy="11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選擇角色</a:t>
            </a: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xmlns="" id="{5675E835-3F36-8B1B-1DEA-C878CEA9C944}"/>
              </a:ext>
            </a:extLst>
          </p:cNvPr>
          <p:cNvSpPr/>
          <p:nvPr/>
        </p:nvSpPr>
        <p:spPr>
          <a:xfrm>
            <a:off x="2603929" y="3036457"/>
            <a:ext cx="986965" cy="49093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xmlns="" id="{65A3CAE1-95B6-B99D-090F-C7E384D9A1AE}"/>
              </a:ext>
            </a:extLst>
          </p:cNvPr>
          <p:cNvSpPr/>
          <p:nvPr/>
        </p:nvSpPr>
        <p:spPr>
          <a:xfrm>
            <a:off x="7370031" y="3943387"/>
            <a:ext cx="473860" cy="86989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弧形上彎 46">
            <a:extLst>
              <a:ext uri="{FF2B5EF4-FFF2-40B4-BE49-F238E27FC236}">
                <a16:creationId xmlns:a16="http://schemas.microsoft.com/office/drawing/2014/main" xmlns="" id="{8A8F8768-DB8A-0E5B-E6FD-F729399B304A}"/>
              </a:ext>
            </a:extLst>
          </p:cNvPr>
          <p:cNvSpPr/>
          <p:nvPr/>
        </p:nvSpPr>
        <p:spPr>
          <a:xfrm rot="10326765">
            <a:off x="4623550" y="1385894"/>
            <a:ext cx="2679847" cy="1155895"/>
          </a:xfrm>
          <a:prstGeom prst="curvedUpArrow">
            <a:avLst>
              <a:gd name="adj1" fmla="val 25000"/>
              <a:gd name="adj2" fmla="val 40816"/>
              <a:gd name="adj3" fmla="val 4031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9" name="箭號: 向右 68">
            <a:extLst>
              <a:ext uri="{FF2B5EF4-FFF2-40B4-BE49-F238E27FC236}">
                <a16:creationId xmlns:a16="http://schemas.microsoft.com/office/drawing/2014/main" xmlns="" id="{4232F4C3-CEA0-32BC-AC8C-40A61C9A2B5C}"/>
              </a:ext>
            </a:extLst>
          </p:cNvPr>
          <p:cNvSpPr/>
          <p:nvPr/>
        </p:nvSpPr>
        <p:spPr>
          <a:xfrm rot="18558436">
            <a:off x="8112243" y="4685414"/>
            <a:ext cx="1952905" cy="49093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5994EA81-6EB1-8B9C-9E9A-FA0681633773}"/>
              </a:ext>
            </a:extLst>
          </p:cNvPr>
          <p:cNvSpPr/>
          <p:nvPr/>
        </p:nvSpPr>
        <p:spPr>
          <a:xfrm>
            <a:off x="3807660" y="2671399"/>
            <a:ext cx="1743959" cy="11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訓練角色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xmlns="" id="{13FED499-B58C-3036-E16B-83282BA4BC5E}"/>
              </a:ext>
            </a:extLst>
          </p:cNvPr>
          <p:cNvSpPr/>
          <p:nvPr/>
        </p:nvSpPr>
        <p:spPr>
          <a:xfrm>
            <a:off x="6644650" y="2720193"/>
            <a:ext cx="1743959" cy="11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對戰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EF989C38-FA97-0E25-CCFD-E4C8679C1403}"/>
              </a:ext>
            </a:extLst>
          </p:cNvPr>
          <p:cNvSpPr/>
          <p:nvPr/>
        </p:nvSpPr>
        <p:spPr>
          <a:xfrm>
            <a:off x="6599086" y="4989464"/>
            <a:ext cx="1743959" cy="11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</a:rPr>
              <a:t>擊敗</a:t>
            </a:r>
            <a:r>
              <a:rPr lang="en-US" altLang="zh-TW" sz="2800" dirty="0">
                <a:solidFill>
                  <a:schemeClr val="tx1"/>
                </a:solidFill>
              </a:rPr>
              <a:t>BOSS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0D3469E1-810D-C1E3-4798-68C6E32389B4}"/>
              </a:ext>
            </a:extLst>
          </p:cNvPr>
          <p:cNvSpPr/>
          <p:nvPr/>
        </p:nvSpPr>
        <p:spPr>
          <a:xfrm>
            <a:off x="8883748" y="2720192"/>
            <a:ext cx="1743959" cy="112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進入下一層</a:t>
            </a:r>
          </a:p>
        </p:txBody>
      </p:sp>
      <p:pic>
        <p:nvPicPr>
          <p:cNvPr id="77" name="圖片 76" descr="一張含有 文字 的圖片&#10;&#10;自動產生的描述">
            <a:extLst>
              <a:ext uri="{FF2B5EF4-FFF2-40B4-BE49-F238E27FC236}">
                <a16:creationId xmlns:a16="http://schemas.microsoft.com/office/drawing/2014/main" xmlns="" id="{1EBDBF22-F5BF-C69D-BCD7-6CF02A6C7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5" y="4007378"/>
            <a:ext cx="5800851" cy="2738489"/>
          </a:xfrm>
          <a:prstGeom prst="rect">
            <a:avLst/>
          </a:prstGeom>
        </p:spPr>
      </p:pic>
      <p:sp>
        <p:nvSpPr>
          <p:cNvPr id="15" name="箭號: 向下 35">
            <a:extLst>
              <a:ext uri="{FF2B5EF4-FFF2-40B4-BE49-F238E27FC236}">
                <a16:creationId xmlns:a16="http://schemas.microsoft.com/office/drawing/2014/main" xmlns="" id="{65A3CAE1-95B6-B99D-090F-C7E384D9A1AE}"/>
              </a:ext>
            </a:extLst>
          </p:cNvPr>
          <p:cNvSpPr/>
          <p:nvPr/>
        </p:nvSpPr>
        <p:spPr>
          <a:xfrm rot="16200000">
            <a:off x="5832539" y="2823665"/>
            <a:ext cx="531190" cy="87626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257800" y="940777"/>
            <a:ext cx="49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輸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123845" y="4135322"/>
            <a:ext cx="49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6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草, 室外, 狗, 褐色 的圖片&#10;&#10;自動產生的描述">
            <a:extLst>
              <a:ext uri="{FF2B5EF4-FFF2-40B4-BE49-F238E27FC236}">
                <a16:creationId xmlns:a16="http://schemas.microsoft.com/office/drawing/2014/main" xmlns="" id="{02A8D1FC-5EC7-F77F-9593-F9D948331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2" r="1" b="22144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7EEC593-355B-0241-67DA-141165B4A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zh-TW" altLang="en-US" dirty="0"/>
              <a:t>遊戲規則與注意事項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89A8753-FD4C-ACC0-CD56-40B3530F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根據訓練的項目獲得的經驗值也會有所不同</a:t>
            </a:r>
            <a:endParaRPr lang="en-US" altLang="zh-TW" sz="2800" dirty="0"/>
          </a:p>
          <a:p>
            <a:r>
              <a:rPr lang="en-US" altLang="zh-TW" sz="2800" dirty="0"/>
              <a:t>BOSS</a:t>
            </a:r>
            <a:r>
              <a:rPr lang="zh-TW" altLang="en-US" sz="2800" dirty="0"/>
              <a:t>根據層數能力值也會有所提升</a:t>
            </a:r>
            <a:endParaRPr lang="en-US" altLang="zh-TW" sz="2800" dirty="0"/>
          </a:p>
          <a:p>
            <a:r>
              <a:rPr lang="zh-TW" altLang="en-US" sz="2800" dirty="0"/>
              <a:t>戰鬥部分皆以文字方式</a:t>
            </a:r>
            <a:r>
              <a:rPr lang="zh-TW" altLang="en-US" sz="2800" dirty="0" smtClean="0"/>
              <a:t>顯示</a:t>
            </a:r>
            <a:endParaRPr lang="en-US" altLang="zh-TW" sz="2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xmlns="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xmlns="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xmlns="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xmlns="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xmlns="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xmlns="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xmlns="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42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90"/>
            <a:ext cx="10181167" cy="2789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9600" dirty="0" smtClean="0">
                <a:solidFill>
                  <a:srgbClr val="FF0000"/>
                </a:solidFill>
              </a:rPr>
              <a:t>遊戲內容僅供娛樂</a:t>
            </a:r>
            <a:endParaRPr lang="zh-TW" alt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3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1580" y="717884"/>
            <a:ext cx="5603150" cy="1231232"/>
          </a:xfrm>
        </p:spPr>
        <p:txBody>
          <a:bodyPr/>
          <a:lstStyle/>
          <a:p>
            <a:r>
              <a:rPr lang="zh-TW" altLang="en-US" dirty="0" smtClean="0"/>
              <a:t>設定變數以及陣列內容</a:t>
            </a:r>
            <a:endParaRPr lang="zh-TW" altLang="en-US" dirty="0"/>
          </a:p>
        </p:txBody>
      </p:sp>
      <p:pic>
        <p:nvPicPr>
          <p:cNvPr id="8" name="內容版面配置區 7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1" y="1833892"/>
            <a:ext cx="10200294" cy="3869077"/>
          </a:xfrm>
        </p:spPr>
      </p:pic>
    </p:spTree>
    <p:extLst>
      <p:ext uri="{BB962C8B-B14F-4D97-AF65-F5344CB8AC3E}">
        <p14:creationId xmlns:p14="http://schemas.microsoft.com/office/powerpoint/2010/main" val="35653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" y="1215190"/>
            <a:ext cx="10866172" cy="44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7580</TotalTime>
  <Words>243</Words>
  <Application>Microsoft Office PowerPoint</Application>
  <PresentationFormat>寬螢幕</PresentationFormat>
  <Paragraphs>48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Arial</vt:lpstr>
      <vt:lpstr>Trebuchet MS</vt:lpstr>
      <vt:lpstr>Wingdings 3</vt:lpstr>
      <vt:lpstr>多面向</vt:lpstr>
      <vt:lpstr>我的同仁 </vt:lpstr>
      <vt:lpstr>PowerPoint 簡報</vt:lpstr>
      <vt:lpstr>動機</vt:lpstr>
      <vt:lpstr>遊戲介紹</vt:lpstr>
      <vt:lpstr>遊玩方式</vt:lpstr>
      <vt:lpstr>遊戲規則與注意事項</vt:lpstr>
      <vt:lpstr>PowerPoint 簡報</vt:lpstr>
      <vt:lpstr>設定變數以及陣列內容</vt:lpstr>
      <vt:lpstr>PowerPoint 簡報</vt:lpstr>
      <vt:lpstr>選擇角色</vt:lpstr>
      <vt:lpstr>獲取經驗值</vt:lpstr>
      <vt:lpstr>抓取當下的textbox的內容</vt:lpstr>
      <vt:lpstr>Boss關卡內容設定</vt:lpstr>
      <vt:lpstr>我方角色倒下顯示的內容</vt:lpstr>
      <vt:lpstr>我方角色與Boss閃躲機率</vt:lpstr>
      <vt:lpstr>分工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b1043010呂訢誠</dc:creator>
  <cp:lastModifiedBy>user</cp:lastModifiedBy>
  <cp:revision>50</cp:revision>
  <dcterms:created xsi:type="dcterms:W3CDTF">2022-06-18T00:47:01Z</dcterms:created>
  <dcterms:modified xsi:type="dcterms:W3CDTF">2022-06-24T01:54:20Z</dcterms:modified>
</cp:coreProperties>
</file>